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99"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snapToObjects="1">
      <p:cViewPr varScale="1">
        <p:scale>
          <a:sx n="148" d="100"/>
          <a:sy n="148" d="100"/>
        </p:scale>
        <p:origin x="-1312" y="-10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printerSettings" Target="printerSettings/printerSettings1.bin"/><Relationship Id="rId25" Type="http://schemas.openxmlformats.org/officeDocument/2006/relationships/presProps" Target="presProps.xml"/><Relationship Id="rId26" Type="http://schemas.openxmlformats.org/officeDocument/2006/relationships/viewProps" Target="viewProps.xml"/><Relationship Id="rId27" Type="http://schemas.openxmlformats.org/officeDocument/2006/relationships/theme" Target="theme/theme1.xml"/><Relationship Id="rId28"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9" name="Subtitle 8"/>
          <p:cNvSpPr>
            <a:spLocks noGrp="1"/>
          </p:cNvSpPr>
          <p:nvPr>
            <p:ph type="subTitle" idx="1"/>
          </p:nvPr>
        </p:nvSpPr>
        <p:spPr>
          <a:xfrm>
            <a:off x="457200" y="3699804"/>
            <a:ext cx="8305800" cy="1143000"/>
          </a:xfrm>
        </p:spPr>
        <p:txBody>
          <a:bodyPr>
            <a:noAutofit/>
          </a:bodyPr>
          <a:lstStyle>
            <a:lvl1pPr marL="0" indent="0" algn="ctr">
              <a:buNone/>
              <a:defRPr sz="2200" spc="100" baseline="0">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GB" smtClean="0"/>
              <a:t>Click to edit Master subtitle style</a:t>
            </a:r>
            <a:endParaRPr kumimoji="0" lang="en-US"/>
          </a:p>
        </p:txBody>
      </p:sp>
      <p:sp>
        <p:nvSpPr>
          <p:cNvPr id="28" name="Title 27"/>
          <p:cNvSpPr>
            <a:spLocks noGrp="1"/>
          </p:cNvSpPr>
          <p:nvPr>
            <p:ph type="ctrTitle"/>
          </p:nvPr>
        </p:nvSpPr>
        <p:spPr>
          <a:xfrm>
            <a:off x="457200" y="1433732"/>
            <a:ext cx="8305800" cy="1981200"/>
          </a:xfrm>
          <a:ln w="6350" cap="rnd">
            <a:noFill/>
          </a:ln>
        </p:spPr>
        <p:txBody>
          <a:bodyPr anchor="b" anchorCtr="0">
            <a:noAutofit/>
          </a:bodyPr>
          <a:lstStyle>
            <a:lvl1pPr algn="ctr">
              <a:defRPr lang="en-US" sz="4800" b="0" dirty="0">
                <a:ln w="3200">
                  <a:solidFill>
                    <a:schemeClr val="bg2">
                      <a:shade val="75000"/>
                      <a:alpha val="25000"/>
                    </a:schemeClr>
                  </a:solidFill>
                  <a:prstDash val="solid"/>
                  <a:round/>
                </a:ln>
                <a:solidFill>
                  <a:srgbClr val="F9F9F9"/>
                </a:solidFill>
                <a:effectLst>
                  <a:innerShdw blurRad="50800" dist="25400" dir="13500000">
                    <a:srgbClr val="000000">
                      <a:alpha val="70000"/>
                    </a:srgbClr>
                  </a:innerShdw>
                </a:effectLst>
              </a:defRPr>
            </a:lvl1pPr>
          </a:lstStyle>
          <a:p>
            <a:r>
              <a:rPr kumimoji="0" lang="en-GB" smtClean="0"/>
              <a:t>Click to edit Master title style</a:t>
            </a:r>
            <a:endParaRPr kumimoji="0" lang="en-US"/>
          </a:p>
        </p:txBody>
      </p:sp>
      <p:cxnSp>
        <p:nvCxnSpPr>
          <p:cNvPr id="8" name="Straight Connector 7"/>
          <p:cNvCxnSpPr/>
          <p:nvPr/>
        </p:nvCxnSpPr>
        <p:spPr>
          <a:xfrm>
            <a:off x="1463626"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708574" y="3550126"/>
            <a:ext cx="2971800" cy="1588"/>
          </a:xfrm>
          <a:prstGeom prst="line">
            <a:avLst/>
          </a:prstGeom>
          <a:ln w="9525" cap="flat" cmpd="sng" algn="ctr">
            <a:solidFill>
              <a:schemeClr val="bg2">
                <a:tint val="20000"/>
              </a:schemeClr>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
        <p:nvSpPr>
          <p:cNvPr id="14" name="Oval 13"/>
          <p:cNvSpPr/>
          <p:nvPr/>
        </p:nvSpPr>
        <p:spPr>
          <a:xfrm>
            <a:off x="4540348" y="3526302"/>
            <a:ext cx="45720" cy="45720"/>
          </a:xfrm>
          <a:prstGeom prst="ellipse">
            <a:avLst/>
          </a:prstGeom>
          <a:effectLst>
            <a:outerShdw blurRad="31750" dir="2700000" algn="tl" rotWithShape="0">
              <a:srgbClr val="000000">
                <a:alpha val="55000"/>
              </a:srgbClr>
            </a:outerShdw>
          </a:effectLst>
        </p:spPr>
        <p:style>
          <a:lnRef idx="2">
            <a:schemeClr val="accent2"/>
          </a:lnRef>
          <a:fillRef idx="1">
            <a:schemeClr val="accent2"/>
          </a:fillRef>
          <a:effectRef idx="0">
            <a:schemeClr val="accent2"/>
          </a:effectRef>
          <a:fontRef idx="minor">
            <a:schemeClr val="lt1"/>
          </a:fontRef>
        </p:style>
        <p:txBody>
          <a:bodyPr rtlCol="0" anchor="ctr"/>
          <a:lstStyle/>
          <a:p>
            <a:pPr algn="ctr" eaLnBrk="1" latinLnBrk="0" hangingPunct="1"/>
            <a:endParaRPr kumimoji="0" lang="en-US" dirty="0"/>
          </a:p>
        </p:txBody>
      </p:sp>
      <p:sp>
        <p:nvSpPr>
          <p:cNvPr id="15" name="Date Placeholder 14"/>
          <p:cNvSpPr>
            <a:spLocks noGrp="1"/>
          </p:cNvSpPr>
          <p:nvPr>
            <p:ph type="dt" sz="half" idx="10"/>
          </p:nvPr>
        </p:nvSpPr>
        <p:spPr/>
        <p:txBody>
          <a:bodyPr/>
          <a:lstStyle/>
          <a:p>
            <a:fld id="{2DA5F446-78EE-CE4A-ACF5-C828EB550FA3}" type="datetimeFigureOut">
              <a:rPr lang="en-US" smtClean="0"/>
              <a:t>3/26/20</a:t>
            </a:fld>
            <a:endParaRPr lang="en-US" dirty="0"/>
          </a:p>
        </p:txBody>
      </p:sp>
      <p:sp>
        <p:nvSpPr>
          <p:cNvPr id="16" name="Slide Number Placeholder 15"/>
          <p:cNvSpPr>
            <a:spLocks noGrp="1"/>
          </p:cNvSpPr>
          <p:nvPr>
            <p:ph type="sldNum" sz="quarter" idx="11"/>
          </p:nvPr>
        </p:nvSpPr>
        <p:spPr/>
        <p:txBody>
          <a:bodyPr/>
          <a:lstStyle/>
          <a:p>
            <a:fld id="{38237106-F2ED-405E-BC33-CC3CF426205F}" type="slidenum">
              <a:rPr lang="en-US" smtClean="0"/>
              <a:pPr/>
              <a:t>‹#›</a:t>
            </a:fld>
            <a:endParaRPr lang="en-US" dirty="0"/>
          </a:p>
        </p:txBody>
      </p:sp>
      <p:sp>
        <p:nvSpPr>
          <p:cNvPr id="17" name="Footer Placeholder 16"/>
          <p:cNvSpPr>
            <a:spLocks noGrp="1"/>
          </p:cNvSpPr>
          <p:nvPr>
            <p:ph type="ftr" sz="quarter" idx="12"/>
          </p:nvPr>
        </p:nvSpPr>
        <p:spPr/>
        <p:txBody>
          <a:bodyPr/>
          <a:lstStyle/>
          <a:p>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2DA5F446-78EE-CE4A-ACF5-C828EB550FA3}" type="datetimeFigureOut">
              <a:rPr lang="en-US" smtClean="0"/>
              <a:t>3/26/20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473192-248D-5346-A771-44B10756876F}"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kumimoji="0" lang="en-GB" smtClean="0"/>
              <a:t>Click to edit Master title style</a:t>
            </a:r>
            <a:endParaRPr kumimoji="0"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4" name="Date Placeholder 3"/>
          <p:cNvSpPr>
            <a:spLocks noGrp="1"/>
          </p:cNvSpPr>
          <p:nvPr>
            <p:ph type="dt" sz="half" idx="10"/>
          </p:nvPr>
        </p:nvSpPr>
        <p:spPr/>
        <p:txBody>
          <a:bodyPr/>
          <a:lstStyle/>
          <a:p>
            <a:fld id="{2DA5F446-78EE-CE4A-ACF5-C828EB550FA3}" type="datetimeFigureOut">
              <a:rPr lang="en-US" smtClean="0"/>
              <a:t>3/26/20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473192-248D-5346-A771-44B10756876F}"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9" name="Content Placeholder 8"/>
          <p:cNvSpPr>
            <a:spLocks noGrp="1"/>
          </p:cNvSpPr>
          <p:nvPr>
            <p:ph idx="1"/>
          </p:nvPr>
        </p:nvSpPr>
        <p:spPr>
          <a:xfrm>
            <a:off x="457200" y="1524000"/>
            <a:ext cx="8229600"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4" name="Date Placeholder 13"/>
          <p:cNvSpPr>
            <a:spLocks noGrp="1"/>
          </p:cNvSpPr>
          <p:nvPr>
            <p:ph type="dt" sz="half" idx="14"/>
          </p:nvPr>
        </p:nvSpPr>
        <p:spPr/>
        <p:txBody>
          <a:bodyPr/>
          <a:lstStyle/>
          <a:p>
            <a:fld id="{2DA5F446-78EE-CE4A-ACF5-C828EB550FA3}" type="datetimeFigureOut">
              <a:rPr lang="en-US" smtClean="0"/>
              <a:t>3/26/20</a:t>
            </a:fld>
            <a:endParaRPr lang="en-US" dirty="0"/>
          </a:p>
        </p:txBody>
      </p:sp>
      <p:sp>
        <p:nvSpPr>
          <p:cNvPr id="15" name="Slide Number Placeholder 14"/>
          <p:cNvSpPr>
            <a:spLocks noGrp="1"/>
          </p:cNvSpPr>
          <p:nvPr>
            <p:ph type="sldNum" sz="quarter" idx="15"/>
          </p:nvPr>
        </p:nvSpPr>
        <p:spPr/>
        <p:txBody>
          <a:bodyPr/>
          <a:lstStyle>
            <a:lvl1pPr algn="ctr">
              <a:defRPr/>
            </a:lvl1pPr>
          </a:lstStyle>
          <a:p>
            <a:fld id="{3D473192-248D-5346-A771-44B10756876F}" type="slidenum">
              <a:rPr lang="en-US" smtClean="0"/>
              <a:t>‹#›</a:t>
            </a:fld>
            <a:endParaRPr lang="en-US" dirty="0"/>
          </a:p>
        </p:txBody>
      </p:sp>
      <p:sp>
        <p:nvSpPr>
          <p:cNvPr id="16" name="Footer Placeholder 15"/>
          <p:cNvSpPr>
            <a:spLocks noGrp="1"/>
          </p:cNvSpPr>
          <p:nvPr>
            <p:ph type="ftr" sz="quarter" idx="16"/>
          </p:nvPr>
        </p:nvSpPr>
        <p:spPr/>
        <p:txBody>
          <a:bodyPr/>
          <a:lstStyle/>
          <a:p>
            <a:endParaRPr lang="en-US" dirty="0"/>
          </a:p>
        </p:txBody>
      </p:sp>
      <p:sp>
        <p:nvSpPr>
          <p:cNvPr id="17" name="Title 16"/>
          <p:cNvSpPr>
            <a:spLocks noGrp="1"/>
          </p:cNvSpPr>
          <p:nvPr>
            <p:ph type="title"/>
          </p:nvPr>
        </p:nvSpPr>
        <p:spPr/>
        <p:txBody>
          <a:bodyPr rtlCol="0" anchor="b" anchorCtr="0"/>
          <a:lstStyle/>
          <a:p>
            <a:r>
              <a:rPr kumimoji="0" lang="en-GB"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fld id="{2DA5F446-78EE-CE4A-ACF5-C828EB550FA3}" type="datetimeFigureOut">
              <a:rPr lang="en-US" smtClean="0"/>
              <a:t>3/26/20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3D473192-248D-5346-A771-44B10756876F}" type="slidenum">
              <a:rPr lang="en-US" smtClean="0"/>
              <a:t>‹#›</a:t>
            </a:fld>
            <a:endParaRPr lang="en-US" dirty="0"/>
          </a:p>
        </p:txBody>
      </p:sp>
      <p:sp>
        <p:nvSpPr>
          <p:cNvPr id="2" name="Title 1"/>
          <p:cNvSpPr>
            <a:spLocks noGrp="1"/>
          </p:cNvSpPr>
          <p:nvPr>
            <p:ph type="title"/>
          </p:nvPr>
        </p:nvSpPr>
        <p:spPr>
          <a:xfrm>
            <a:off x="685800" y="3505200"/>
            <a:ext cx="7924800" cy="1371600"/>
          </a:xfrm>
        </p:spPr>
        <p:txBody>
          <a:bodyPr>
            <a:noAutofit/>
          </a:bodyPr>
          <a:lstStyle>
            <a:lvl1pPr algn="l" rtl="0">
              <a:spcBef>
                <a:spcPct val="0"/>
              </a:spcBef>
              <a:buNone/>
              <a:defRPr lang="en-US" sz="4800" b="0" dirty="0">
                <a:ln w="3200">
                  <a:solidFill>
                    <a:schemeClr val="bg2">
                      <a:shade val="25000"/>
                      <a:alpha val="25000"/>
                    </a:schemeClr>
                  </a:solidFill>
                  <a:prstDash val="solid"/>
                  <a:round/>
                </a:ln>
                <a:solidFill>
                  <a:srgbClr val="F9F9F9"/>
                </a:solidFill>
                <a:effectLst>
                  <a:innerShdw blurRad="38100" dist="25400" dir="13500000">
                    <a:prstClr val="black">
                      <a:alpha val="70000"/>
                    </a:prstClr>
                  </a:innerShdw>
                </a:effectLst>
              </a:defRPr>
            </a:lvl1pPr>
          </a:lstStyle>
          <a:p>
            <a:r>
              <a:rPr kumimoji="0" lang="en-GB" smtClean="0"/>
              <a:t>Click to edit Master title style</a:t>
            </a:r>
            <a:endParaRPr kumimoji="0" lang="en-US"/>
          </a:p>
        </p:txBody>
      </p:sp>
      <p:sp>
        <p:nvSpPr>
          <p:cNvPr id="3" name="Text Placeholder 2"/>
          <p:cNvSpPr>
            <a:spLocks noGrp="1"/>
          </p:cNvSpPr>
          <p:nvPr>
            <p:ph type="body" idx="1"/>
          </p:nvPr>
        </p:nvSpPr>
        <p:spPr>
          <a:xfrm>
            <a:off x="685800" y="4958864"/>
            <a:ext cx="7924800" cy="984736"/>
          </a:xfrm>
        </p:spPr>
        <p:txBody>
          <a:bodyPr anchor="t"/>
          <a:lstStyle>
            <a:lvl1pPr marL="0" indent="0">
              <a:buNone/>
              <a:defRPr sz="2000" spc="100" baseline="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GB" smtClean="0"/>
              <a:t>Click to edit Master text styles</a:t>
            </a:r>
          </a:p>
        </p:txBody>
      </p:sp>
      <p:cxnSp>
        <p:nvCxnSpPr>
          <p:cNvPr id="7" name="Straight Connector 6"/>
          <p:cNvCxnSpPr/>
          <p:nvPr/>
        </p:nvCxnSpPr>
        <p:spPr>
          <a:xfrm>
            <a:off x="685800" y="4916992"/>
            <a:ext cx="7924800" cy="4301"/>
          </a:xfrm>
          <a:prstGeom prst="line">
            <a:avLst/>
          </a:prstGeom>
          <a:noFill/>
          <a:ln w="9525" cap="flat" cmpd="sng" algn="ctr">
            <a:solidFill>
              <a:srgbClr val="E9E9E8"/>
            </a:solidFill>
            <a:prstDash val="solid"/>
          </a:ln>
          <a:effectLst>
            <a:outerShdw blurRad="31750"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2DA5F446-78EE-CE4A-ACF5-C828EB550FA3}" type="datetimeFigureOut">
              <a:rPr lang="en-US" smtClean="0"/>
              <a:t>3/26/20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3D473192-248D-5346-A771-44B10756876F}" type="slidenum">
              <a:rPr lang="en-US" smtClean="0"/>
              <a:t>‹#›</a:t>
            </a:fld>
            <a:endParaRPr lang="en-US" dirty="0"/>
          </a:p>
        </p:txBody>
      </p:sp>
      <p:sp>
        <p:nvSpPr>
          <p:cNvPr id="2" name="Title 1"/>
          <p:cNvSpPr>
            <a:spLocks noGrp="1"/>
          </p:cNvSpPr>
          <p:nvPr>
            <p:ph type="title"/>
          </p:nvPr>
        </p:nvSpPr>
        <p:spPr/>
        <p:txBody>
          <a:bodyPr/>
          <a:lstStyle/>
          <a:p>
            <a:r>
              <a:rPr kumimoji="0" lang="en-GB" smtClean="0"/>
              <a:t>Click to edit Master title style</a:t>
            </a:r>
            <a:endParaRPr kumimoji="0" lang="en-US"/>
          </a:p>
        </p:txBody>
      </p:sp>
      <p:sp>
        <p:nvSpPr>
          <p:cNvPr id="11" name="Content Placeholder 10"/>
          <p:cNvSpPr>
            <a:spLocks noGrp="1"/>
          </p:cNvSpPr>
          <p:nvPr>
            <p:ph sz="half" idx="1"/>
          </p:nvPr>
        </p:nvSpPr>
        <p:spPr>
          <a:xfrm>
            <a:off x="457200" y="1524000"/>
            <a:ext cx="4059936"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13" name="Content Placeholder 12"/>
          <p:cNvSpPr>
            <a:spLocks noGrp="1"/>
          </p:cNvSpPr>
          <p:nvPr>
            <p:ph sz="half" idx="2"/>
          </p:nvPr>
        </p:nvSpPr>
        <p:spPr>
          <a:xfrm>
            <a:off x="4648200" y="1524000"/>
            <a:ext cx="4059936" cy="4572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9" name="Slide Number Placeholder 8"/>
          <p:cNvSpPr>
            <a:spLocks noGrp="1"/>
          </p:cNvSpPr>
          <p:nvPr>
            <p:ph type="sldNum" sz="quarter" idx="12"/>
          </p:nvPr>
        </p:nvSpPr>
        <p:spPr/>
        <p:txBody>
          <a:bodyPr/>
          <a:lstStyle/>
          <a:p>
            <a:fld id="{3D473192-248D-5346-A771-44B10756876F}" type="slidenum">
              <a:rPr lang="en-US" smtClean="0"/>
              <a:t>‹#›</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7" name="Date Placeholder 6"/>
          <p:cNvSpPr>
            <a:spLocks noGrp="1"/>
          </p:cNvSpPr>
          <p:nvPr>
            <p:ph type="dt" sz="half" idx="10"/>
          </p:nvPr>
        </p:nvSpPr>
        <p:spPr/>
        <p:txBody>
          <a:bodyPr/>
          <a:lstStyle/>
          <a:p>
            <a:fld id="{2DA5F446-78EE-CE4A-ACF5-C828EB550FA3}" type="datetimeFigureOut">
              <a:rPr lang="en-US" smtClean="0"/>
              <a:t>3/26/20</a:t>
            </a:fld>
            <a:endParaRPr lang="en-US" dirty="0"/>
          </a:p>
        </p:txBody>
      </p:sp>
      <p:sp>
        <p:nvSpPr>
          <p:cNvPr id="3" name="Text Placeholder 2"/>
          <p:cNvSpPr>
            <a:spLocks noGrp="1"/>
          </p:cNvSpPr>
          <p:nvPr>
            <p:ph type="body" idx="1"/>
          </p:nvPr>
        </p:nvSpPr>
        <p:spPr>
          <a:xfrm>
            <a:off x="457200" y="1399593"/>
            <a:ext cx="4040188" cy="762000"/>
          </a:xfrm>
          <a:noFill/>
          <a:ln w="25400" cap="rnd" cmpd="sng" algn="ctr">
            <a:noFill/>
            <a:prstDash val="solid"/>
          </a:ln>
          <a:effectLst>
            <a:softEdge rad="63500"/>
          </a:effectLst>
          <a:sp3d prstMaterial="fla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sp>
        <p:nvSpPr>
          <p:cNvPr id="32" name="Content Placeholder 31"/>
          <p:cNvSpPr>
            <a:spLocks noGrp="1"/>
          </p:cNvSpPr>
          <p:nvPr>
            <p:ph sz="half" idx="2"/>
          </p:nvPr>
        </p:nvSpPr>
        <p:spPr>
          <a:xfrm>
            <a:off x="457200" y="2201896"/>
            <a:ext cx="4038600" cy="3913632"/>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34" name="Content Placeholder 33"/>
          <p:cNvSpPr>
            <a:spLocks noGrp="1"/>
          </p:cNvSpPr>
          <p:nvPr>
            <p:ph sz="quarter" idx="4"/>
          </p:nvPr>
        </p:nvSpPr>
        <p:spPr>
          <a:xfrm>
            <a:off x="4649788" y="2201896"/>
            <a:ext cx="4038600" cy="3913632"/>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2" name="Title 1"/>
          <p:cNvSpPr>
            <a:spLocks noGrp="1"/>
          </p:cNvSpPr>
          <p:nvPr>
            <p:ph type="title"/>
          </p:nvPr>
        </p:nvSpPr>
        <p:spPr>
          <a:xfrm>
            <a:off x="457200" y="155448"/>
            <a:ext cx="8229600" cy="1143000"/>
          </a:xfrm>
        </p:spPr>
        <p:txBody>
          <a:bodyPr anchor="b" anchorCtr="0"/>
          <a:lstStyle>
            <a:lvl1pPr>
              <a:defRPr/>
            </a:lvl1pPr>
          </a:lstStyle>
          <a:p>
            <a:r>
              <a:rPr kumimoji="0" lang="en-GB" smtClean="0"/>
              <a:t>Click to edit Master title style</a:t>
            </a:r>
            <a:endParaRPr kumimoji="0" lang="en-US"/>
          </a:p>
        </p:txBody>
      </p:sp>
      <p:sp>
        <p:nvSpPr>
          <p:cNvPr id="12" name="Text Placeholder 11"/>
          <p:cNvSpPr>
            <a:spLocks noGrp="1"/>
          </p:cNvSpPr>
          <p:nvPr>
            <p:ph type="body" idx="3"/>
          </p:nvPr>
        </p:nvSpPr>
        <p:spPr>
          <a:xfrm>
            <a:off x="4648200" y="1399593"/>
            <a:ext cx="4040188" cy="762000"/>
          </a:xfrm>
          <a:noFill/>
          <a:ln w="25400" cap="rnd" cmpd="sng" algn="ctr">
            <a:noFill/>
            <a:prstDash val="solid"/>
          </a:ln>
          <a:effectLst>
            <a:softEdge rad="63500"/>
          </a:effectLst>
        </p:spPr>
        <p:style>
          <a:lnRef idx="3">
            <a:schemeClr val="lt1"/>
          </a:lnRef>
          <a:fillRef idx="1">
            <a:schemeClr val="accent5"/>
          </a:fillRef>
          <a:effectRef idx="1">
            <a:schemeClr val="accent5"/>
          </a:effectRef>
          <a:fontRef idx="minor">
            <a:schemeClr val="lt1"/>
          </a:fontRef>
        </p:style>
        <p:txBody>
          <a:bodyPr lIns="91440" tIns="45720" rIns="91440" bIns="45720" anchor="b">
            <a:noAutofit/>
          </a:bodyPr>
          <a:lstStyle>
            <a:lvl1pPr marL="0" indent="0" algn="l">
              <a:spcBef>
                <a:spcPts val="0"/>
              </a:spcBef>
              <a:buNone/>
              <a:defRPr sz="2600" b="1" baseline="0">
                <a:solidFill>
                  <a:schemeClr val="tx2"/>
                </a:solidFill>
              </a:defRPr>
            </a:lvl1pPr>
            <a:lvl2pPr>
              <a:buNone/>
              <a:defRPr sz="2000" b="1"/>
            </a:lvl2pPr>
            <a:lvl3pPr>
              <a:buNone/>
              <a:defRPr sz="1800" b="1"/>
            </a:lvl3pPr>
            <a:lvl4pPr>
              <a:buNone/>
              <a:defRPr sz="1600" b="1"/>
            </a:lvl4pPr>
            <a:lvl5pPr>
              <a:buNone/>
              <a:defRPr sz="1600" b="1"/>
            </a:lvl5pPr>
          </a:lstStyle>
          <a:p>
            <a:pPr lvl="0" eaLnBrk="1" latinLnBrk="0" hangingPunct="1"/>
            <a:r>
              <a:rPr kumimoji="0" lang="en-GB" smtClean="0"/>
              <a:t>Click to edit Master text styles</a:t>
            </a:r>
          </a:p>
        </p:txBody>
      </p:sp>
      <p:cxnSp>
        <p:nvCxnSpPr>
          <p:cNvPr id="10" name="Straight Connector 9"/>
          <p:cNvCxnSpPr/>
          <p:nvPr/>
        </p:nvCxnSpPr>
        <p:spPr>
          <a:xfrm>
            <a:off x="562945"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cxnSp>
        <p:nvCxnSpPr>
          <p:cNvPr id="17" name="Straight Connector 16"/>
          <p:cNvCxnSpPr/>
          <p:nvPr/>
        </p:nvCxnSpPr>
        <p:spPr>
          <a:xfrm>
            <a:off x="4754880" y="2180219"/>
            <a:ext cx="3749040" cy="1588"/>
          </a:xfrm>
          <a:prstGeom prst="line">
            <a:avLst/>
          </a:prstGeom>
          <a:noFill/>
          <a:ln w="12700" cap="flat" cmpd="sng" algn="ctr">
            <a:solidFill>
              <a:schemeClr val="bg2">
                <a:tint val="20000"/>
              </a:schemeClr>
            </a:solidFill>
            <a:prstDash val="solid"/>
          </a:ln>
          <a:effectLst>
            <a:outerShdw blurRad="34925" dir="2700000" algn="tl" rotWithShape="0">
              <a:srgbClr val="000000">
                <a:alpha val="55000"/>
              </a:srgbClr>
            </a:outerShdw>
          </a:effectLst>
        </p:spPr>
        <p:style>
          <a:lnRef idx="1">
            <a:schemeClr val="accent1"/>
          </a:lnRef>
          <a:fillRef idx="0">
            <a:schemeClr val="accent1"/>
          </a:fillRef>
          <a:effectRef idx="0">
            <a:schemeClr val="accent1"/>
          </a:effectRef>
          <a:fontRef idx="minor">
            <a:schemeClr val="tx1"/>
          </a:fontRef>
        </p:style>
      </p:cxn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p>
            <a:fld id="{2DA5F446-78EE-CE4A-ACF5-C828EB550FA3}" type="datetimeFigureOut">
              <a:rPr lang="en-US" smtClean="0"/>
              <a:t>3/26/20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3D473192-248D-5346-A771-44B10756876F}" type="slidenum">
              <a:rPr lang="en-US" smtClean="0"/>
              <a:t>‹#›</a:t>
            </a:fld>
            <a:endParaRPr lang="en-US" dirty="0"/>
          </a:p>
        </p:txBody>
      </p:sp>
      <p:sp>
        <p:nvSpPr>
          <p:cNvPr id="2" name="Title 1"/>
          <p:cNvSpPr>
            <a:spLocks noGrp="1"/>
          </p:cNvSpPr>
          <p:nvPr>
            <p:ph type="title"/>
          </p:nvPr>
        </p:nvSpPr>
        <p:spPr/>
        <p:txBody>
          <a:bodyPr/>
          <a:lstStyle/>
          <a:p>
            <a:r>
              <a:rPr kumimoji="0" lang="en-GB" smtClean="0"/>
              <a:t>Click to edit Master title style</a:t>
            </a:r>
            <a:endParaRPr kumimoji="0"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DA5F446-78EE-CE4A-ACF5-C828EB550FA3}" type="datetimeFigureOut">
              <a:rPr lang="en-US" smtClean="0"/>
              <a:t>3/26/20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3D473192-248D-5346-A771-44B10756876F}"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29" name="Content Placeholder 28"/>
          <p:cNvSpPr>
            <a:spLocks noGrp="1"/>
          </p:cNvSpPr>
          <p:nvPr>
            <p:ph sz="quarter" idx="1"/>
          </p:nvPr>
        </p:nvSpPr>
        <p:spPr>
          <a:xfrm>
            <a:off x="457200" y="457200"/>
            <a:ext cx="6248400" cy="5715000"/>
          </a:xfrm>
        </p:spPr>
        <p:txBody>
          <a:bodyPr/>
          <a:lstStyle/>
          <a:p>
            <a:pPr lvl="0" eaLnBrk="1" latinLnBrk="0" hangingPunct="1"/>
            <a:r>
              <a:rPr lang="en-GB" smtClean="0"/>
              <a:t>Click to edit Master text styles</a:t>
            </a:r>
          </a:p>
          <a:p>
            <a:pPr lvl="1" eaLnBrk="1" latinLnBrk="0" hangingPunct="1"/>
            <a:r>
              <a:rPr lang="en-GB" smtClean="0"/>
              <a:t>Second level</a:t>
            </a:r>
          </a:p>
          <a:p>
            <a:pPr lvl="2" eaLnBrk="1" latinLnBrk="0" hangingPunct="1"/>
            <a:r>
              <a:rPr lang="en-GB" smtClean="0"/>
              <a:t>Third level</a:t>
            </a:r>
          </a:p>
          <a:p>
            <a:pPr lvl="3" eaLnBrk="1" latinLnBrk="0" hangingPunct="1"/>
            <a:r>
              <a:rPr lang="en-GB" smtClean="0"/>
              <a:t>Fourth level</a:t>
            </a:r>
          </a:p>
          <a:p>
            <a:pPr lvl="4" eaLnBrk="1" latinLnBrk="0" hangingPunct="1"/>
            <a:r>
              <a:rPr lang="en-GB" smtClean="0"/>
              <a:t>Fifth level</a:t>
            </a:r>
            <a:endParaRPr kumimoji="0" lang="en-US"/>
          </a:p>
        </p:txBody>
      </p:sp>
      <p:sp>
        <p:nvSpPr>
          <p:cNvPr id="3" name="Text Placeholder 2"/>
          <p:cNvSpPr>
            <a:spLocks noGrp="1"/>
          </p:cNvSpPr>
          <p:nvPr>
            <p:ph type="body" idx="2"/>
          </p:nvPr>
        </p:nvSpPr>
        <p:spPr>
          <a:xfrm>
            <a:off x="6781800" y="1600200"/>
            <a:ext cx="1984248" cy="3733800"/>
          </a:xfrm>
        </p:spPr>
        <p:txBody>
          <a:bodyPr tIns="45720" bIns="45720" anchor="t" anchorCtr="0"/>
          <a:lstStyle>
            <a:lvl1pPr marL="0" indent="0">
              <a:lnSpc>
                <a:spcPct val="125000"/>
              </a:lnSpc>
              <a:spcAft>
                <a:spcPts val="1000"/>
              </a:spcAft>
              <a:buNone/>
              <a:defRPr sz="1600">
                <a:solidFill>
                  <a:schemeClr val="tx2"/>
                </a:solidFill>
              </a:defRPr>
            </a:lvl1pPr>
            <a:lvl2pPr>
              <a:buNone/>
              <a:defRPr sz="1200"/>
            </a:lvl2pPr>
            <a:lvl3pPr>
              <a:buNone/>
              <a:defRPr sz="1000"/>
            </a:lvl3pPr>
            <a:lvl4pPr>
              <a:buNone/>
              <a:defRPr sz="900"/>
            </a:lvl4pPr>
            <a:lvl5pPr>
              <a:buNone/>
              <a:defRPr sz="900"/>
            </a:lvl5pPr>
          </a:lstStyle>
          <a:p>
            <a:pPr lvl="0" eaLnBrk="1" latinLnBrk="0" hangingPunct="1"/>
            <a:r>
              <a:rPr kumimoji="0" lang="en-GB" smtClean="0"/>
              <a:t>Click to edit Master text styles</a:t>
            </a:r>
          </a:p>
        </p:txBody>
      </p:sp>
      <p:sp>
        <p:nvSpPr>
          <p:cNvPr id="31" name="Title 30"/>
          <p:cNvSpPr>
            <a:spLocks noGrp="1"/>
          </p:cNvSpPr>
          <p:nvPr>
            <p:ph type="title"/>
          </p:nvPr>
        </p:nvSpPr>
        <p:spPr>
          <a:xfrm>
            <a:off x="6781800" y="457200"/>
            <a:ext cx="19812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GB" smtClean="0"/>
              <a:t>Click to edit Master title style</a:t>
            </a:r>
            <a:endParaRPr kumimoji="0" lang="en-US"/>
          </a:p>
        </p:txBody>
      </p:sp>
      <p:sp>
        <p:nvSpPr>
          <p:cNvPr id="8" name="Date Placeholder 7"/>
          <p:cNvSpPr>
            <a:spLocks noGrp="1"/>
          </p:cNvSpPr>
          <p:nvPr>
            <p:ph type="dt" sz="half" idx="14"/>
          </p:nvPr>
        </p:nvSpPr>
        <p:spPr/>
        <p:txBody>
          <a:bodyPr/>
          <a:lstStyle/>
          <a:p>
            <a:fld id="{2DA5F446-78EE-CE4A-ACF5-C828EB550FA3}" type="datetimeFigureOut">
              <a:rPr lang="en-US" smtClean="0"/>
              <a:t>3/26/20</a:t>
            </a:fld>
            <a:endParaRPr lang="en-US" dirty="0"/>
          </a:p>
        </p:txBody>
      </p:sp>
      <p:sp>
        <p:nvSpPr>
          <p:cNvPr id="9" name="Slide Number Placeholder 8"/>
          <p:cNvSpPr>
            <a:spLocks noGrp="1"/>
          </p:cNvSpPr>
          <p:nvPr>
            <p:ph type="sldNum" sz="quarter" idx="15"/>
          </p:nvPr>
        </p:nvSpPr>
        <p:spPr/>
        <p:txBody>
          <a:bodyPr/>
          <a:lstStyle/>
          <a:p>
            <a:fld id="{3D473192-248D-5346-A771-44B10756876F}" type="slidenum">
              <a:rPr lang="en-US" smtClean="0"/>
              <a:t>‹#›</a:t>
            </a:fld>
            <a:endParaRPr lang="en-US" dirty="0"/>
          </a:p>
        </p:txBody>
      </p:sp>
      <p:sp>
        <p:nvSpPr>
          <p:cNvPr id="10" name="Footer Placeholder 9"/>
          <p:cNvSpPr>
            <a:spLocks noGrp="1"/>
          </p:cNvSpPr>
          <p:nvPr>
            <p:ph type="ftr" sz="quarter" idx="16"/>
          </p:nvPr>
        </p:nvSpPr>
        <p:spPr/>
        <p:txBody>
          <a:bodyPr/>
          <a:lstStyle/>
          <a:p>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629400" y="457200"/>
            <a:ext cx="2057400" cy="1066800"/>
          </a:xfrm>
        </p:spPr>
        <p:txBody>
          <a:bodyPr lIns="91440" tIns="91440" anchor="b" anchorCtr="0"/>
          <a:lstStyle>
            <a:lvl1pPr algn="l">
              <a:buNone/>
              <a:defRPr sz="1800" b="1" spc="-50" baseline="0">
                <a:ln w="3175">
                  <a:noFill/>
                </a:ln>
                <a:solidFill>
                  <a:schemeClr val="tx2"/>
                </a:solidFill>
                <a:effectLst/>
                <a:latin typeface="+mn-lt"/>
                <a:ea typeface="+mn-ea"/>
                <a:cs typeface="+mn-cs"/>
              </a:defRPr>
            </a:lvl1pPr>
          </a:lstStyle>
          <a:p>
            <a:r>
              <a:rPr kumimoji="0" lang="en-GB" smtClean="0"/>
              <a:t>Click to edit Master title style</a:t>
            </a:r>
            <a:endParaRPr kumimoji="0" lang="en-US"/>
          </a:p>
        </p:txBody>
      </p:sp>
      <p:sp>
        <p:nvSpPr>
          <p:cNvPr id="3" name="Picture Placeholder 2"/>
          <p:cNvSpPr>
            <a:spLocks noGrp="1"/>
          </p:cNvSpPr>
          <p:nvPr>
            <p:ph type="pic" idx="1"/>
          </p:nvPr>
        </p:nvSpPr>
        <p:spPr>
          <a:xfrm>
            <a:off x="457200" y="457200"/>
            <a:ext cx="6019800" cy="5562600"/>
          </a:xfrm>
          <a:solidFill>
            <a:schemeClr val="tx2">
              <a:tint val="40000"/>
            </a:schemeClr>
          </a:solidFill>
          <a:effectLst>
            <a:outerShdw blurRad="88900" sx="103000" sy="103000" algn="ctr" rotWithShape="0">
              <a:prstClr val="black">
                <a:alpha val="32000"/>
              </a:prstClr>
            </a:outerShdw>
            <a:softEdge rad="127000"/>
          </a:effectLst>
        </p:spPr>
        <p:txBody>
          <a:bodyPr/>
          <a:lstStyle>
            <a:lvl1pPr marL="0" indent="0">
              <a:buNone/>
              <a:defRPr sz="3200">
                <a:solidFill>
                  <a:schemeClr val="bg1"/>
                </a:solidFill>
              </a:defRPr>
            </a:lvl1pPr>
          </a:lstStyle>
          <a:p>
            <a:r>
              <a:rPr kumimoji="0" lang="en-GB" dirty="0" smtClean="0"/>
              <a:t>Drag picture to placeholder or click icon to add</a:t>
            </a:r>
            <a:endParaRPr kumimoji="0" lang="en-US" dirty="0"/>
          </a:p>
        </p:txBody>
      </p:sp>
      <p:sp>
        <p:nvSpPr>
          <p:cNvPr id="4" name="Text Placeholder 3"/>
          <p:cNvSpPr>
            <a:spLocks noGrp="1"/>
          </p:cNvSpPr>
          <p:nvPr>
            <p:ph type="body" sz="half" idx="2"/>
          </p:nvPr>
        </p:nvSpPr>
        <p:spPr>
          <a:xfrm>
            <a:off x="6629400" y="1600200"/>
            <a:ext cx="2057400" cy="4419600"/>
          </a:xfrm>
        </p:spPr>
        <p:txBody>
          <a:bodyPr anchor="t" anchorCtr="0"/>
          <a:lstStyle>
            <a:lvl1pPr marL="0" indent="0">
              <a:lnSpc>
                <a:spcPct val="125000"/>
              </a:lnSpc>
              <a:spcAft>
                <a:spcPts val="1000"/>
              </a:spcAft>
              <a:buFontTx/>
              <a:buNone/>
              <a:defRPr sz="1600" b="0">
                <a:solidFill>
                  <a:schemeClr val="tx2"/>
                </a:solidFill>
              </a:defRPr>
            </a:lvl1pPr>
            <a:lvl2pPr>
              <a:defRPr sz="1200"/>
            </a:lvl2pPr>
            <a:lvl3pPr>
              <a:defRPr sz="1000"/>
            </a:lvl3pPr>
            <a:lvl4pPr>
              <a:defRPr sz="900"/>
            </a:lvl4pPr>
            <a:lvl5pPr>
              <a:defRPr sz="900"/>
            </a:lvl5pPr>
          </a:lstStyle>
          <a:p>
            <a:pPr lvl="0" eaLnBrk="1" latinLnBrk="0" hangingPunct="1"/>
            <a:r>
              <a:rPr kumimoji="0" lang="en-GB" smtClean="0"/>
              <a:t>Click to edit Master text styles</a:t>
            </a:r>
          </a:p>
        </p:txBody>
      </p:sp>
      <p:sp>
        <p:nvSpPr>
          <p:cNvPr id="8" name="Date Placeholder 7"/>
          <p:cNvSpPr>
            <a:spLocks noGrp="1"/>
          </p:cNvSpPr>
          <p:nvPr>
            <p:ph type="dt" sz="half" idx="10"/>
          </p:nvPr>
        </p:nvSpPr>
        <p:spPr/>
        <p:txBody>
          <a:bodyPr/>
          <a:lstStyle/>
          <a:p>
            <a:fld id="{2DA5F446-78EE-CE4A-ACF5-C828EB550FA3}" type="datetimeFigureOut">
              <a:rPr lang="en-US" smtClean="0"/>
              <a:t>3/26/20</a:t>
            </a:fld>
            <a:endParaRPr lang="en-US" dirty="0"/>
          </a:p>
        </p:txBody>
      </p:sp>
      <p:sp>
        <p:nvSpPr>
          <p:cNvPr id="9" name="Slide Number Placeholder 8"/>
          <p:cNvSpPr>
            <a:spLocks noGrp="1"/>
          </p:cNvSpPr>
          <p:nvPr>
            <p:ph type="sldNum" sz="quarter" idx="11"/>
          </p:nvPr>
        </p:nvSpPr>
        <p:spPr/>
        <p:txBody>
          <a:bodyPr/>
          <a:lstStyle/>
          <a:p>
            <a:fld id="{3D473192-248D-5346-A771-44B10756876F}" type="slidenum">
              <a:rPr lang="en-US" smtClean="0"/>
              <a:t>‹#›</a:t>
            </a:fld>
            <a:endParaRPr lang="en-US" dirty="0"/>
          </a:p>
        </p:txBody>
      </p:sp>
      <p:sp>
        <p:nvSpPr>
          <p:cNvPr id="10" name="Footer Placeholder 9"/>
          <p:cNvSpPr>
            <a:spLocks noGrp="1"/>
          </p:cNvSpPr>
          <p:nvPr>
            <p:ph type="ftr" sz="quarter" idx="12"/>
          </p:nvPr>
        </p:nvSpPr>
        <p:spPr/>
        <p:txBody>
          <a:bodyPr/>
          <a:lstStyle/>
          <a:p>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9" name="Text Placeholder 8"/>
          <p:cNvSpPr>
            <a:spLocks noGrp="1"/>
          </p:cNvSpPr>
          <p:nvPr>
            <p:ph type="body" idx="1"/>
          </p:nvPr>
        </p:nvSpPr>
        <p:spPr>
          <a:xfrm>
            <a:off x="457200" y="1447800"/>
            <a:ext cx="8229600" cy="4678363"/>
          </a:xfrm>
          <a:prstGeom prst="rect">
            <a:avLst/>
          </a:prstGeom>
        </p:spPr>
        <p:txBody>
          <a:bodyPr vert="horz">
            <a:normAutofit/>
          </a:bodyPr>
          <a:lstStyle/>
          <a:p>
            <a:pPr lvl="0" eaLnBrk="1" latinLnBrk="0" hangingPunct="1"/>
            <a:r>
              <a:rPr kumimoji="0" lang="en-GB" smtClean="0"/>
              <a:t>Click to edit Master text styles</a:t>
            </a:r>
          </a:p>
          <a:p>
            <a:pPr lvl="1" eaLnBrk="1" latinLnBrk="0" hangingPunct="1"/>
            <a:r>
              <a:rPr kumimoji="0" lang="en-GB" smtClean="0"/>
              <a:t>Second level</a:t>
            </a:r>
          </a:p>
          <a:p>
            <a:pPr lvl="2" eaLnBrk="1" latinLnBrk="0" hangingPunct="1"/>
            <a:r>
              <a:rPr kumimoji="0" lang="en-GB" smtClean="0"/>
              <a:t>Third level</a:t>
            </a:r>
          </a:p>
          <a:p>
            <a:pPr lvl="3" eaLnBrk="1" latinLnBrk="0" hangingPunct="1"/>
            <a:r>
              <a:rPr kumimoji="0" lang="en-GB" smtClean="0"/>
              <a:t>Fourth level</a:t>
            </a:r>
          </a:p>
          <a:p>
            <a:pPr lvl="4" eaLnBrk="1" latinLnBrk="0" hangingPunct="1"/>
            <a:r>
              <a:rPr kumimoji="0" lang="en-GB" smtClean="0"/>
              <a:t>Fifth level</a:t>
            </a:r>
            <a:endParaRPr kumimoji="0" lang="en-US"/>
          </a:p>
        </p:txBody>
      </p:sp>
      <p:sp>
        <p:nvSpPr>
          <p:cNvPr id="24" name="Date Placeholder 23"/>
          <p:cNvSpPr>
            <a:spLocks noGrp="1"/>
          </p:cNvSpPr>
          <p:nvPr>
            <p:ph type="dt" sz="half" idx="2"/>
          </p:nvPr>
        </p:nvSpPr>
        <p:spPr>
          <a:xfrm>
            <a:off x="5791200" y="6203667"/>
            <a:ext cx="2590800" cy="384048"/>
          </a:xfrm>
          <a:prstGeom prst="rect">
            <a:avLst/>
          </a:prstGeom>
        </p:spPr>
        <p:txBody>
          <a:bodyPr vert="horz" anchor="ctr" anchorCtr="0"/>
          <a:lstStyle>
            <a:lvl1pPr algn="l" eaLnBrk="1" latinLnBrk="0" hangingPunct="1">
              <a:defRPr kumimoji="0" sz="1200">
                <a:solidFill>
                  <a:schemeClr val="tx2"/>
                </a:solidFill>
              </a:defRPr>
            </a:lvl1pPr>
          </a:lstStyle>
          <a:p>
            <a:fld id="{2DA5F446-78EE-CE4A-ACF5-C828EB550FA3}" type="datetimeFigureOut">
              <a:rPr lang="en-US" smtClean="0"/>
              <a:t>3/26/20</a:t>
            </a:fld>
            <a:endParaRPr lang="en-US" dirty="0"/>
          </a:p>
        </p:txBody>
      </p:sp>
      <p:sp>
        <p:nvSpPr>
          <p:cNvPr id="10" name="Footer Placeholder 9"/>
          <p:cNvSpPr>
            <a:spLocks noGrp="1"/>
          </p:cNvSpPr>
          <p:nvPr>
            <p:ph type="ftr" sz="quarter" idx="3"/>
          </p:nvPr>
        </p:nvSpPr>
        <p:spPr>
          <a:xfrm>
            <a:off x="2133600" y="6203667"/>
            <a:ext cx="3581400" cy="384048"/>
          </a:xfrm>
          <a:prstGeom prst="rect">
            <a:avLst/>
          </a:prstGeom>
        </p:spPr>
        <p:txBody>
          <a:bodyPr vert="horz" anchor="ctr" anchorCtr="0"/>
          <a:lstStyle>
            <a:lvl1pPr algn="r" eaLnBrk="1" latinLnBrk="0" hangingPunct="1">
              <a:defRPr kumimoji="0" sz="1200">
                <a:solidFill>
                  <a:schemeClr val="tx2"/>
                </a:solidFill>
              </a:defRPr>
            </a:lvl1pPr>
          </a:lstStyle>
          <a:p>
            <a:endParaRPr lang="en-US" dirty="0"/>
          </a:p>
        </p:txBody>
      </p:sp>
      <p:sp>
        <p:nvSpPr>
          <p:cNvPr id="22" name="Slide Number Placeholder 21"/>
          <p:cNvSpPr>
            <a:spLocks noGrp="1"/>
          </p:cNvSpPr>
          <p:nvPr>
            <p:ph type="sldNum" sz="quarter" idx="4"/>
          </p:nvPr>
        </p:nvSpPr>
        <p:spPr>
          <a:xfrm>
            <a:off x="8410575" y="6181531"/>
            <a:ext cx="609600" cy="457200"/>
          </a:xfrm>
          <a:prstGeom prst="rect">
            <a:avLst/>
          </a:prstGeom>
          <a:noFill/>
        </p:spPr>
        <p:txBody>
          <a:bodyPr vert="horz" lIns="0" tIns="0" rIns="0" bIns="0" anchor="ctr" anchorCtr="0">
            <a:noAutofit/>
          </a:bodyPr>
          <a:lstStyle>
            <a:lvl1pPr algn="ctr" eaLnBrk="1" latinLnBrk="0" hangingPunct="1">
              <a:defRPr kumimoji="0" sz="1600" baseline="0">
                <a:solidFill>
                  <a:schemeClr val="tx2"/>
                </a:solidFill>
              </a:defRPr>
            </a:lvl1pPr>
          </a:lstStyle>
          <a:p>
            <a:fld id="{3D473192-248D-5346-A771-44B10756876F}" type="slidenum">
              <a:rPr lang="en-US" smtClean="0"/>
              <a:t>‹#›</a:t>
            </a:fld>
            <a:endParaRPr lang="en-US" dirty="0"/>
          </a:p>
        </p:txBody>
      </p:sp>
      <p:sp>
        <p:nvSpPr>
          <p:cNvPr id="5" name="Title Placeholder 4"/>
          <p:cNvSpPr>
            <a:spLocks noGrp="1"/>
          </p:cNvSpPr>
          <p:nvPr>
            <p:ph type="title"/>
          </p:nvPr>
        </p:nvSpPr>
        <p:spPr>
          <a:xfrm>
            <a:off x="457200" y="152400"/>
            <a:ext cx="8229600" cy="1219200"/>
          </a:xfrm>
          <a:prstGeom prst="rect">
            <a:avLst/>
          </a:prstGeom>
          <a:ln w="6350" cap="rnd">
            <a:noFill/>
          </a:ln>
        </p:spPr>
        <p:txBody>
          <a:bodyPr vert="horz" anchor="b" anchorCtr="0">
            <a:normAutofit/>
          </a:bodyPr>
          <a:lstStyle/>
          <a:p>
            <a:r>
              <a:rPr kumimoji="0" lang="en-GB" smtClean="0"/>
              <a:t>Click to edit Master title style</a:t>
            </a:r>
            <a:endParaRPr kumimoji="0" lang="en-US"/>
          </a:p>
        </p:txBody>
      </p:sp>
    </p:spTree>
  </p:cSld>
  <p:clrMap bg1="dk1" tx1="lt1" bg2="dk2" tx2="lt2" accent1="accent1" accent2="accent2" accent3="accent3" accent4="accent4" accent5="accent5" accent6="accent6" hlink="hlink" folHlink="folHlink"/>
  <p:sldLayoutIdLst>
    <p:sldLayoutId id="2147483700" r:id="rId1"/>
    <p:sldLayoutId id="2147483701" r:id="rId2"/>
    <p:sldLayoutId id="2147483702" r:id="rId3"/>
    <p:sldLayoutId id="2147483703" r:id="rId4"/>
    <p:sldLayoutId id="2147483704" r:id="rId5"/>
    <p:sldLayoutId id="2147483705" r:id="rId6"/>
    <p:sldLayoutId id="2147483706" r:id="rId7"/>
    <p:sldLayoutId id="2147483707" r:id="rId8"/>
    <p:sldLayoutId id="2147483708" r:id="rId9"/>
    <p:sldLayoutId id="2147483709" r:id="rId10"/>
    <p:sldLayoutId id="2147483710" r:id="rId11"/>
  </p:sldLayoutIdLst>
  <p:txStyles>
    <p:titleStyle>
      <a:lvl1pPr algn="l" rtl="0" eaLnBrk="1" latinLnBrk="0" hangingPunct="1">
        <a:spcBef>
          <a:spcPct val="0"/>
        </a:spcBef>
        <a:buNone/>
        <a:defRPr kumimoji="0" lang="en-US" sz="4200" b="0" kern="1200" spc="-100" baseline="0" dirty="0">
          <a:ln w="3200">
            <a:solidFill>
              <a:schemeClr val="bg2">
                <a:shade val="75000"/>
                <a:alpha val="25000"/>
              </a:schemeClr>
            </a:solidFill>
            <a:prstDash val="solid"/>
            <a:round/>
          </a:ln>
          <a:solidFill>
            <a:srgbClr val="F9F9F9"/>
          </a:solidFill>
          <a:effectLst>
            <a:innerShdw blurRad="50800" dist="25400" dir="13500000">
              <a:prstClr val="black">
                <a:alpha val="70000"/>
              </a:prstClr>
            </a:innerShdw>
          </a:effectLst>
          <a:latin typeface="+mj-lt"/>
          <a:ea typeface="+mj-ea"/>
          <a:cs typeface="+mj-cs"/>
        </a:defRPr>
      </a:lvl1pPr>
    </p:titleStyle>
    <p:bodyStyle>
      <a:lvl1pPr marL="274320" indent="-274320" algn="l" rtl="0" eaLnBrk="1" latinLnBrk="0" hangingPunct="1">
        <a:spcBef>
          <a:spcPts val="600"/>
        </a:spcBef>
        <a:buClr>
          <a:schemeClr val="accent2"/>
        </a:buClr>
        <a:buSzPct val="85000"/>
        <a:buFont typeface="Wingdings 2"/>
        <a:buChar char=""/>
        <a:defRPr kumimoji="0" sz="2600" kern="1200">
          <a:solidFill>
            <a:schemeClr val="tx1"/>
          </a:solidFill>
          <a:latin typeface="+mn-lt"/>
          <a:ea typeface="+mn-ea"/>
          <a:cs typeface="+mn-cs"/>
        </a:defRPr>
      </a:lvl1pPr>
      <a:lvl2pPr marL="640080" indent="-274320" algn="l" rtl="0" eaLnBrk="1" latinLnBrk="0" hangingPunct="1">
        <a:spcBef>
          <a:spcPts val="300"/>
        </a:spcBef>
        <a:buClr>
          <a:schemeClr val="accent2">
            <a:shade val="75000"/>
          </a:schemeClr>
        </a:buClr>
        <a:buSzPct val="85000"/>
        <a:buFont typeface="Wingdings 2"/>
        <a:buChar char=""/>
        <a:defRPr kumimoji="0" sz="2400" kern="1200">
          <a:solidFill>
            <a:schemeClr val="tx2"/>
          </a:solidFill>
          <a:latin typeface="+mn-lt"/>
          <a:ea typeface="+mn-ea"/>
          <a:cs typeface="+mn-cs"/>
        </a:defRPr>
      </a:lvl2pPr>
      <a:lvl3pPr marL="1005840" indent="-228600" algn="l" rtl="0" eaLnBrk="1" latinLnBrk="0" hangingPunct="1">
        <a:spcBef>
          <a:spcPts val="300"/>
        </a:spcBef>
        <a:buClr>
          <a:schemeClr val="accent2">
            <a:shade val="50000"/>
          </a:schemeClr>
        </a:buClr>
        <a:buSzPct val="85000"/>
        <a:buFont typeface="Wingdings 2"/>
        <a:buChar char=""/>
        <a:defRPr kumimoji="0" sz="2100" kern="1200">
          <a:solidFill>
            <a:schemeClr val="tx1"/>
          </a:solidFill>
          <a:latin typeface="+mn-lt"/>
          <a:ea typeface="+mn-ea"/>
          <a:cs typeface="+mn-cs"/>
        </a:defRPr>
      </a:lvl3pPr>
      <a:lvl4pPr marL="1280160" indent="-228600" algn="l" rtl="0" eaLnBrk="1" latinLnBrk="0" hangingPunct="1">
        <a:spcBef>
          <a:spcPts val="300"/>
        </a:spcBef>
        <a:buClr>
          <a:schemeClr val="accent2">
            <a:shade val="75000"/>
          </a:schemeClr>
        </a:buClr>
        <a:buSzPct val="85000"/>
        <a:buFont typeface="Wingdings 2" pitchFamily="18" charset="2"/>
        <a:buChar char=""/>
        <a:defRPr kumimoji="0" sz="1900" kern="1200">
          <a:solidFill>
            <a:schemeClr val="tx1"/>
          </a:solidFill>
          <a:latin typeface="+mn-lt"/>
          <a:ea typeface="+mn-ea"/>
          <a:cs typeface="+mn-cs"/>
        </a:defRPr>
      </a:lvl4pPr>
      <a:lvl5pPr marL="1554480" indent="-228600" algn="l" rtl="0" eaLnBrk="1" latinLnBrk="0" hangingPunct="1">
        <a:spcBef>
          <a:spcPts val="340"/>
        </a:spcBef>
        <a:buClr>
          <a:schemeClr val="accent2">
            <a:shade val="75000"/>
          </a:schemeClr>
        </a:buClr>
        <a:buSzPct val="85000"/>
        <a:buFont typeface="Wingdings 2" pitchFamily="18" charset="2"/>
        <a:buChar char=""/>
        <a:defRPr kumimoji="0" sz="1600" kern="1200">
          <a:solidFill>
            <a:schemeClr val="tx1"/>
          </a:solidFill>
          <a:latin typeface="+mn-lt"/>
          <a:ea typeface="+mn-ea"/>
          <a:cs typeface="+mn-cs"/>
        </a:defRPr>
      </a:lvl5pPr>
      <a:lvl6pPr marL="1828800" indent="-228600" algn="l" rtl="0" eaLnBrk="1" latinLnBrk="0" hangingPunct="1">
        <a:spcBef>
          <a:spcPts val="340"/>
        </a:spcBef>
        <a:buClr>
          <a:schemeClr val="accent2">
            <a:shade val="75000"/>
          </a:schemeClr>
        </a:buClr>
        <a:buSzPct val="85000"/>
        <a:buFont typeface="Wingdings 2" pitchFamily="18" charset="2"/>
        <a:buChar char="?"/>
        <a:defRPr kumimoji="0" sz="1700" kern="1200">
          <a:solidFill>
            <a:schemeClr val="tx1"/>
          </a:solidFill>
          <a:latin typeface="+mn-lt"/>
          <a:ea typeface="+mn-ea"/>
          <a:cs typeface="+mn-cs"/>
        </a:defRPr>
      </a:lvl6pPr>
      <a:lvl7pPr marL="2011680" indent="-182880" algn="l" rtl="0" eaLnBrk="1" latinLnBrk="0" hangingPunct="1">
        <a:spcBef>
          <a:spcPts val="340"/>
        </a:spcBef>
        <a:buClr>
          <a:schemeClr val="accent2">
            <a:shade val="75000"/>
          </a:schemeClr>
        </a:buClr>
        <a:buSzPct val="85000"/>
        <a:buFont typeface="Wingdings 2" pitchFamily="18" charset="2"/>
        <a:buChar char="?"/>
        <a:defRPr kumimoji="0" sz="1600" kern="1200" baseline="0">
          <a:solidFill>
            <a:schemeClr val="tx1"/>
          </a:solidFill>
          <a:latin typeface="+mn-lt"/>
          <a:ea typeface="+mn-ea"/>
          <a:cs typeface="+mn-cs"/>
        </a:defRPr>
      </a:lvl7pPr>
      <a:lvl8pPr marL="228600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8pPr>
      <a:lvl9pPr marL="2560320" indent="-182880" algn="l" rtl="0" eaLnBrk="1" latinLnBrk="0" hangingPunct="1">
        <a:spcBef>
          <a:spcPts val="340"/>
        </a:spcBef>
        <a:buClr>
          <a:schemeClr val="accent2">
            <a:shade val="75000"/>
          </a:schemeClr>
        </a:buClr>
        <a:buSzPct val="85000"/>
        <a:buFont typeface="Wingdings 2" pitchFamily="18" charset="2"/>
        <a:buChar char="?"/>
        <a:defRPr kumimoji="0" sz="15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p:txBody>
          <a:bodyPr/>
          <a:lstStyle/>
          <a:p>
            <a:r>
              <a:rPr lang="en-US" dirty="0" smtClean="0"/>
              <a:t>By </a:t>
            </a:r>
          </a:p>
          <a:p>
            <a:r>
              <a:rPr lang="en-US" dirty="0" smtClean="0"/>
              <a:t>Dr. Asha Fernando </a:t>
            </a:r>
            <a:endParaRPr lang="en-US" dirty="0"/>
          </a:p>
        </p:txBody>
      </p:sp>
      <p:sp>
        <p:nvSpPr>
          <p:cNvPr id="2" name="Title 1"/>
          <p:cNvSpPr>
            <a:spLocks noGrp="1"/>
          </p:cNvSpPr>
          <p:nvPr>
            <p:ph type="ctrTitle"/>
          </p:nvPr>
        </p:nvSpPr>
        <p:spPr/>
        <p:txBody>
          <a:bodyPr/>
          <a:lstStyle/>
          <a:p>
            <a:r>
              <a:rPr lang="en-US" dirty="0" smtClean="0"/>
              <a:t>introduction to ethics</a:t>
            </a:r>
            <a:endParaRPr lang="en-US" dirty="0"/>
          </a:p>
        </p:txBody>
      </p:sp>
    </p:spTree>
    <p:extLst>
      <p:ext uri="{BB962C8B-B14F-4D97-AF65-F5344CB8AC3E}">
        <p14:creationId xmlns:p14="http://schemas.microsoft.com/office/powerpoint/2010/main" val="344048503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1. Ethics as a science of morality, discusses the rightness and wrongness of human actions. Here `actions` mean ` voluntary actions. Therefore, ethics discusses the nature of voluntary actions, the distinction between voluntary and non-voluntary actions, and other related topics, e.g. desire, motive, intention etic.  </a:t>
            </a:r>
          </a:p>
        </p:txBody>
      </p:sp>
      <p:sp>
        <p:nvSpPr>
          <p:cNvPr id="3" name="Title 2"/>
          <p:cNvSpPr>
            <a:spLocks noGrp="1"/>
          </p:cNvSpPr>
          <p:nvPr>
            <p:ph type="title"/>
          </p:nvPr>
        </p:nvSpPr>
        <p:spPr/>
        <p:txBody>
          <a:bodyPr>
            <a:normAutofit fontScale="90000"/>
          </a:bodyPr>
          <a:lstStyle/>
          <a:p>
            <a:pPr algn="ctr"/>
            <a:r>
              <a:rPr lang="en-US" dirty="0" smtClean="0"/>
              <a:t>Scope of ethics (</a:t>
            </a:r>
            <a:r>
              <a:rPr lang="en-US" sz="2400" b="1" dirty="0" smtClean="0"/>
              <a:t>by the scope of ethics  we mean the rage of its subject-matter, i.e., the particular subjects with which ethics deals.)</a:t>
            </a:r>
            <a:endParaRPr lang="en-US" b="1" dirty="0"/>
          </a:p>
        </p:txBody>
      </p:sp>
    </p:spTree>
    <p:extLst>
      <p:ext uri="{BB962C8B-B14F-4D97-AF65-F5344CB8AC3E}">
        <p14:creationId xmlns:p14="http://schemas.microsoft.com/office/powerpoint/2010/main" val="242468861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2. Ascertainment of the moral ideal or ultimate end is the business of  ethics.  Different thinkers have laid down different moral ideals.  According to some, the </a:t>
            </a:r>
            <a:r>
              <a:rPr lang="en-US" b="1" i="1" dirty="0" smtClean="0"/>
              <a:t>moral ideal is a law: </a:t>
            </a:r>
            <a:r>
              <a:rPr lang="en-US" dirty="0" smtClean="0"/>
              <a:t>to some </a:t>
            </a:r>
            <a:r>
              <a:rPr lang="en-US" b="1" i="1" dirty="0" smtClean="0"/>
              <a:t>others it is pleasure or happiness</a:t>
            </a:r>
            <a:r>
              <a:rPr lang="en-US" i="1" dirty="0" smtClean="0"/>
              <a:t>: </a:t>
            </a:r>
            <a:r>
              <a:rPr lang="en-US" dirty="0" smtClean="0"/>
              <a:t>to some </a:t>
            </a:r>
            <a:r>
              <a:rPr lang="en-US" i="1" dirty="0" smtClean="0"/>
              <a:t>it is </a:t>
            </a:r>
            <a:r>
              <a:rPr lang="en-US" b="1" i="1" dirty="0" smtClean="0"/>
              <a:t>duty for duty shak</a:t>
            </a:r>
            <a:r>
              <a:rPr lang="en-US" i="1" dirty="0" smtClean="0"/>
              <a:t>e: and to </a:t>
            </a:r>
            <a:r>
              <a:rPr lang="en-US" dirty="0" smtClean="0"/>
              <a:t>some again it is </a:t>
            </a:r>
            <a:r>
              <a:rPr lang="en-US" b="1" i="1" dirty="0" smtClean="0"/>
              <a:t>perfection or self-realization. </a:t>
            </a:r>
          </a:p>
          <a:p>
            <a:pPr marL="0" indent="0" algn="just">
              <a:buNone/>
            </a:pPr>
            <a:r>
              <a:rPr lang="en-US" dirty="0" smtClean="0"/>
              <a:t>The business of ethics is to explain these ideals and to determine which one is the best and acceptable. </a:t>
            </a:r>
          </a:p>
          <a:p>
            <a:pPr marL="0" indent="0" algn="just">
              <a:buNone/>
            </a:pPr>
            <a:endParaRPr lang="en-US" dirty="0"/>
          </a:p>
        </p:txBody>
      </p:sp>
    </p:spTree>
    <p:extLst>
      <p:ext uri="{BB962C8B-B14F-4D97-AF65-F5344CB8AC3E}">
        <p14:creationId xmlns:p14="http://schemas.microsoft.com/office/powerpoint/2010/main" val="9538454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3. The consciousness of right and wrong is accompanied by the consciousness of `</a:t>
            </a:r>
            <a:r>
              <a:rPr lang="en-US" i="1" dirty="0" smtClean="0"/>
              <a:t>ought`, duty or moral obligation. </a:t>
            </a:r>
            <a:r>
              <a:rPr lang="en-US" dirty="0" smtClean="0"/>
              <a:t>When we are aware of something which is right. Kant says that there us no meaning in `right` unless it involves the `ought`. Thus the ideal of obligation, or duty and rights come within the scope of ethics. </a:t>
            </a:r>
            <a:endParaRPr lang="en-US" dirty="0"/>
          </a:p>
        </p:txBody>
      </p:sp>
    </p:spTree>
    <p:extLst>
      <p:ext uri="{BB962C8B-B14F-4D97-AF65-F5344CB8AC3E}">
        <p14:creationId xmlns:p14="http://schemas.microsoft.com/office/powerpoint/2010/main" val="293903242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4. Consciousness of moral obligation is related to other nation, such as those of merit of actions. We approve of the conduct of a man who does what is right and disapprove of his conduct when  he does what is wrong. There is merit in his action when the agent performs a duty in spite of many obstacles, and demerit is involved when one fails to do an act which he knows he should do. Ethics deals with merit and demerit of action. </a:t>
            </a:r>
            <a:endParaRPr lang="en-US" dirty="0"/>
          </a:p>
        </p:txBody>
      </p:sp>
    </p:spTree>
    <p:extLst>
      <p:ext uri="{BB962C8B-B14F-4D97-AF65-F5344CB8AC3E}">
        <p14:creationId xmlns:p14="http://schemas.microsoft.com/office/powerpoint/2010/main" val="177553356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5. Ethics deals with moral judgment which leads to the questions as to which is the real subject of moral judgment, what should be the object of moral judgment, and what is the nature of the faculty of moral judgment. </a:t>
            </a:r>
            <a:endParaRPr lang="en-US" dirty="0"/>
          </a:p>
        </p:txBody>
      </p:sp>
    </p:spTree>
    <p:extLst>
      <p:ext uri="{BB962C8B-B14F-4D97-AF65-F5344CB8AC3E}">
        <p14:creationId xmlns:p14="http://schemas.microsoft.com/office/powerpoint/2010/main" val="335788676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6. Every science has certain fundamental postulates. Ethics as a science has also certain fundamental postulates, </a:t>
            </a:r>
            <a:r>
              <a:rPr lang="en-US" i="1" dirty="0" err="1" smtClean="0"/>
              <a:t>viz</a:t>
            </a:r>
            <a:r>
              <a:rPr lang="en-US" dirty="0" smtClean="0"/>
              <a:t> personality, reason, and freedom of will. Ethics, therefore, concern itself with the discussion of these postulates.  Beside this ethics deals with the </a:t>
            </a:r>
            <a:r>
              <a:rPr lang="en-US" i="1" dirty="0" smtClean="0"/>
              <a:t>moral sentiment. </a:t>
            </a:r>
          </a:p>
          <a:p>
            <a:pPr marL="0" indent="0">
              <a:buNone/>
            </a:pPr>
            <a:r>
              <a:rPr lang="en-US" dirty="0" smtClean="0"/>
              <a:t>Moral sentiment means the feelings arising in the mind in connection with moral ideals and judgments. The questions as the nature and origin of moral sentiments and the relation of moral sentiments to moral judgment are discussed in ethics. </a:t>
            </a:r>
            <a:endParaRPr lang="en-US" dirty="0"/>
          </a:p>
        </p:txBody>
      </p:sp>
    </p:spTree>
    <p:extLst>
      <p:ext uri="{BB962C8B-B14F-4D97-AF65-F5344CB8AC3E}">
        <p14:creationId xmlns:p14="http://schemas.microsoft.com/office/powerpoint/2010/main" val="426006494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7. Conscience is another name of the moral faculty. Ethics cannot remain indifferent to the discussion of the nature of conscience and different theories relating to it. </a:t>
            </a:r>
            <a:endParaRPr lang="en-US" dirty="0"/>
          </a:p>
        </p:txBody>
      </p:sp>
    </p:spTree>
    <p:extLst>
      <p:ext uri="{BB962C8B-B14F-4D97-AF65-F5344CB8AC3E}">
        <p14:creationId xmlns:p14="http://schemas.microsoft.com/office/powerpoint/2010/main" val="215543304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8. Man has freedom of will and, therefore, man has to take the moral responsibility of his actions. A wrong-doer is responsible for his wrong deeds, and he should be punished for wrong-doing.  Punishment is ethically justified. Ethics , thus, deals with punishment and its different theories. </a:t>
            </a:r>
            <a:endParaRPr lang="en-US" dirty="0"/>
          </a:p>
        </p:txBody>
      </p:sp>
    </p:spTree>
    <p:extLst>
      <p:ext uri="{BB962C8B-B14F-4D97-AF65-F5344CB8AC3E}">
        <p14:creationId xmlns:p14="http://schemas.microsoft.com/office/powerpoint/2010/main" val="140017471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Though ethics has a definite range of subject matters  for its discussion, yet its primary aim is to attempt a definition of the highest good of man. In this attempt ethics had indirectly to deal with several problems  which are psychological, philosophical , sociological and political in nature. </a:t>
            </a:r>
            <a:endParaRPr lang="en-US" dirty="0"/>
          </a:p>
        </p:txBody>
      </p:sp>
    </p:spTree>
    <p:extLst>
      <p:ext uri="{BB962C8B-B14F-4D97-AF65-F5344CB8AC3E}">
        <p14:creationId xmlns:p14="http://schemas.microsoft.com/office/powerpoint/2010/main" val="134657714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The psychological problems with which ethics is concerned are those of the nature of voluntary actions, springs of action and freedom of will. </a:t>
            </a:r>
          </a:p>
          <a:p>
            <a:pPr marL="0" indent="0">
              <a:buNone/>
            </a:pPr>
            <a:r>
              <a:rPr lang="en-US" dirty="0" smtClean="0"/>
              <a:t>The philosophical problems are those of the real nature of human personality, man`s place in the universe, freedom of will , immorality of the soul etc.</a:t>
            </a:r>
          </a:p>
          <a:p>
            <a:pPr marL="0" indent="0">
              <a:buNone/>
            </a:pPr>
            <a:r>
              <a:rPr lang="en-US" dirty="0" smtClean="0"/>
              <a:t>The sociological problem in ethics is that relating to the relation between individual and society: and the political problems are those of the relation between the individual and the state and the moral basis of the state. </a:t>
            </a:r>
            <a:endParaRPr lang="en-US" dirty="0"/>
          </a:p>
        </p:txBody>
      </p:sp>
    </p:spTree>
    <p:extLst>
      <p:ext uri="{BB962C8B-B14F-4D97-AF65-F5344CB8AC3E}">
        <p14:creationId xmlns:p14="http://schemas.microsoft.com/office/powerpoint/2010/main" val="20965893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err="1" smtClean="0"/>
              <a:t>Machenzie</a:t>
            </a:r>
            <a:r>
              <a:rPr lang="en-US" dirty="0" smtClean="0"/>
              <a:t> says that ethics is the “study of what is right or good in conduct”. </a:t>
            </a:r>
          </a:p>
          <a:p>
            <a:r>
              <a:rPr lang="en-US" dirty="0" smtClean="0"/>
              <a:t>The term “ethics” corresponds to the Greek word </a:t>
            </a:r>
            <a:r>
              <a:rPr lang="en-US" i="1" dirty="0" err="1" smtClean="0"/>
              <a:t>ethica</a:t>
            </a:r>
            <a:r>
              <a:rPr lang="en-US" i="1" dirty="0" smtClean="0"/>
              <a:t> </a:t>
            </a:r>
            <a:r>
              <a:rPr lang="en-US" dirty="0" smtClean="0"/>
              <a:t>meaning `character`, `Customs`, usage` or ` habit`.</a:t>
            </a:r>
          </a:p>
          <a:p>
            <a:r>
              <a:rPr lang="en-US" dirty="0" smtClean="0"/>
              <a:t>Ethics has been described as a “moral Philosophy”.  The word “moral” comes from the Latin word </a:t>
            </a:r>
            <a:r>
              <a:rPr lang="en-US" i="1" dirty="0" smtClean="0"/>
              <a:t>mores </a:t>
            </a:r>
            <a:r>
              <a:rPr lang="en-US" dirty="0" smtClean="0"/>
              <a:t>which signifies customs or habit. </a:t>
            </a:r>
            <a:endParaRPr lang="en-US" dirty="0"/>
          </a:p>
        </p:txBody>
      </p:sp>
      <p:sp>
        <p:nvSpPr>
          <p:cNvPr id="3" name="Title 2"/>
          <p:cNvSpPr>
            <a:spLocks noGrp="1"/>
          </p:cNvSpPr>
          <p:nvPr>
            <p:ph type="title"/>
          </p:nvPr>
        </p:nvSpPr>
        <p:spPr/>
        <p:txBody>
          <a:bodyPr>
            <a:normAutofit/>
          </a:bodyPr>
          <a:lstStyle/>
          <a:p>
            <a:r>
              <a:rPr lang="en-US" sz="2800" dirty="0" smtClean="0"/>
              <a:t>Definition of Ethics</a:t>
            </a:r>
            <a:endParaRPr lang="en-US" sz="2800" dirty="0"/>
          </a:p>
        </p:txBody>
      </p:sp>
    </p:spTree>
    <p:extLst>
      <p:ext uri="{BB962C8B-B14F-4D97-AF65-F5344CB8AC3E}">
        <p14:creationId xmlns:p14="http://schemas.microsoft.com/office/powerpoint/2010/main" val="4293399461"/>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0" indent="0" algn="ctr">
              <a:buNone/>
            </a:pPr>
            <a:r>
              <a:rPr lang="en-US" sz="3600" dirty="0" smtClean="0"/>
              <a:t>Explanatory note on the notions on right and wrong, good and bad and the highest good. </a:t>
            </a:r>
            <a:endParaRPr lang="en-US" sz="3600" dirty="0"/>
          </a:p>
        </p:txBody>
      </p:sp>
    </p:spTree>
    <p:extLst>
      <p:ext uri="{BB962C8B-B14F-4D97-AF65-F5344CB8AC3E}">
        <p14:creationId xmlns:p14="http://schemas.microsoft.com/office/powerpoint/2010/main" val="379871729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When we pass moral judgment on  the actions of a man, we generally use the terms right and wrong. Ethics has been defined as the science of rightness and wrongness of conduct. But the term `right` and `wrong` require a little explanation. When we judge an action to be right, we may reasonably ask: what makes an action?</a:t>
            </a:r>
            <a:endParaRPr lang="en-US" dirty="0"/>
          </a:p>
        </p:txBody>
      </p:sp>
      <p:sp>
        <p:nvSpPr>
          <p:cNvPr id="3" name="Title 2"/>
          <p:cNvSpPr>
            <a:spLocks noGrp="1"/>
          </p:cNvSpPr>
          <p:nvPr>
            <p:ph type="title"/>
          </p:nvPr>
        </p:nvSpPr>
        <p:spPr/>
        <p:txBody>
          <a:bodyPr/>
          <a:lstStyle/>
          <a:p>
            <a:pPr algn="ctr"/>
            <a:r>
              <a:rPr lang="en-US" sz="2800" b="1" dirty="0" smtClean="0"/>
              <a:t>Right and wrong</a:t>
            </a:r>
            <a:r>
              <a:rPr lang="en-US" b="1" dirty="0" smtClean="0"/>
              <a:t>. </a:t>
            </a:r>
            <a:endParaRPr lang="en-US" b="1" dirty="0"/>
          </a:p>
        </p:txBody>
      </p:sp>
    </p:spTree>
    <p:extLst>
      <p:ext uri="{BB962C8B-B14F-4D97-AF65-F5344CB8AC3E}">
        <p14:creationId xmlns:p14="http://schemas.microsoft.com/office/powerpoint/2010/main" val="385594885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047720"/>
            <a:ext cx="8229600" cy="4572000"/>
          </a:xfrm>
        </p:spPr>
        <p:txBody>
          <a:bodyPr>
            <a:normAutofit fontScale="92500"/>
          </a:bodyPr>
          <a:lstStyle/>
          <a:p>
            <a:pPr marL="0" indent="0" algn="just">
              <a:buNone/>
            </a:pPr>
            <a:r>
              <a:rPr lang="en-US" dirty="0" smtClean="0"/>
              <a:t>The term `right` derived from the Latin `</a:t>
            </a:r>
            <a:r>
              <a:rPr lang="en-US" i="1" dirty="0" smtClean="0"/>
              <a:t>rectus` which means </a:t>
            </a:r>
            <a:r>
              <a:rPr lang="en-US" dirty="0" smtClean="0"/>
              <a:t>straight or according to rule. When an action is said to be right, it  means that it conforms to the rule or law. </a:t>
            </a:r>
          </a:p>
          <a:p>
            <a:pPr marL="0" indent="0" algn="just">
              <a:buNone/>
            </a:pPr>
            <a:r>
              <a:rPr lang="en-US" dirty="0" smtClean="0"/>
              <a:t>The term `wrong` is related to the word ` wring` which means `twisted`, i.e., not according to rule. </a:t>
            </a:r>
          </a:p>
          <a:p>
            <a:pPr marL="0" indent="0" algn="just">
              <a:buNone/>
            </a:pPr>
            <a:r>
              <a:rPr lang="en-US" dirty="0" smtClean="0"/>
              <a:t>Rightness or wrongness of an action consists in its conformity with moral law. </a:t>
            </a:r>
          </a:p>
          <a:p>
            <a:pPr marL="0" indent="0" algn="just">
              <a:buNone/>
            </a:pPr>
            <a:r>
              <a:rPr lang="en-US" dirty="0" smtClean="0"/>
              <a:t>Wrong action on the other hand, is an action  which does  not conform to the moral law. It is thus evident that the notion of right and wrong have a special reference to rule or law. </a:t>
            </a:r>
            <a:endParaRPr lang="en-US" dirty="0"/>
          </a:p>
        </p:txBody>
      </p:sp>
    </p:spTree>
    <p:extLst>
      <p:ext uri="{BB962C8B-B14F-4D97-AF65-F5344CB8AC3E}">
        <p14:creationId xmlns:p14="http://schemas.microsoft.com/office/powerpoint/2010/main" val="36583823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The character of man finds its expression in and through his conduct. The conduct of a man springs out of, and expresses, his character, and is good or bad according as his character is good or bad. Hence ethics may also be defined as the </a:t>
            </a:r>
            <a:r>
              <a:rPr lang="en-US" b="1" i="1" dirty="0" smtClean="0"/>
              <a:t>the science of character as expressing itself in right or wrong conduct or action. </a:t>
            </a:r>
            <a:endParaRPr lang="en-US" dirty="0"/>
          </a:p>
        </p:txBody>
      </p:sp>
      <p:sp>
        <p:nvSpPr>
          <p:cNvPr id="3" name="Title 2"/>
          <p:cNvSpPr>
            <a:spLocks noGrp="1"/>
          </p:cNvSpPr>
          <p:nvPr>
            <p:ph type="title"/>
          </p:nvPr>
        </p:nvSpPr>
        <p:spPr/>
        <p:txBody>
          <a:bodyPr>
            <a:normAutofit/>
          </a:bodyPr>
          <a:lstStyle/>
          <a:p>
            <a:pPr algn="ctr"/>
            <a:r>
              <a:rPr lang="en-US" sz="2800" dirty="0" smtClean="0"/>
              <a:t>Conduct is the exponent of character.</a:t>
            </a:r>
            <a:endParaRPr lang="en-US" sz="2800" dirty="0"/>
          </a:p>
        </p:txBody>
      </p:sp>
    </p:spTree>
    <p:extLst>
      <p:ext uri="{BB962C8B-B14F-4D97-AF65-F5344CB8AC3E}">
        <p14:creationId xmlns:p14="http://schemas.microsoft.com/office/powerpoint/2010/main" val="65274309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457200" y="1391700"/>
            <a:ext cx="8229600" cy="4572000"/>
          </a:xfrm>
        </p:spPr>
        <p:txBody>
          <a:bodyPr/>
          <a:lstStyle/>
          <a:p>
            <a:pPr marL="0" indent="0" algn="just">
              <a:buNone/>
            </a:pPr>
            <a:r>
              <a:rPr lang="en-US" dirty="0" smtClean="0"/>
              <a:t>Ethics discusses men`s voluntary acts, their habits and customs , or in other words, their characters, the principles on which they habitually act and and considers what it is that constitutes the rightness or wrongness of those principles. </a:t>
            </a:r>
            <a:endParaRPr lang="en-US" dirty="0"/>
          </a:p>
        </p:txBody>
      </p:sp>
    </p:spTree>
    <p:extLst>
      <p:ext uri="{BB962C8B-B14F-4D97-AF65-F5344CB8AC3E}">
        <p14:creationId xmlns:p14="http://schemas.microsoft.com/office/powerpoint/2010/main" val="423346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The notions of `right` or `wrong`, `good` or `bad` are meaningless without any reference to the idea of </a:t>
            </a:r>
            <a:r>
              <a:rPr lang="en-US" i="1" dirty="0" smtClean="0"/>
              <a:t>ultimate end or highest good. </a:t>
            </a:r>
            <a:r>
              <a:rPr lang="en-US" dirty="0" smtClean="0"/>
              <a:t>Our actions are right if they are conductive to the highest good. Thus “</a:t>
            </a:r>
            <a:r>
              <a:rPr lang="en-US" b="1" dirty="0" smtClean="0">
                <a:solidFill>
                  <a:schemeClr val="accent3">
                    <a:lumMod val="60000"/>
                    <a:lumOff val="40000"/>
                  </a:schemeClr>
                </a:solidFill>
              </a:rPr>
              <a:t>ultimate end of human action-the highest good of man-and the means of attaining it.”</a:t>
            </a:r>
            <a:endParaRPr lang="en-US" b="1" dirty="0">
              <a:solidFill>
                <a:schemeClr val="accent3">
                  <a:lumMod val="60000"/>
                  <a:lumOff val="40000"/>
                </a:schemeClr>
              </a:solidFill>
            </a:endParaRPr>
          </a:p>
        </p:txBody>
      </p:sp>
    </p:spTree>
    <p:extLst>
      <p:ext uri="{BB962C8B-B14F-4D97-AF65-F5344CB8AC3E}">
        <p14:creationId xmlns:p14="http://schemas.microsoft.com/office/powerpoint/2010/main" val="229092203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There is some ideal in life. There is some standard of judgment by reference to which we are able to say that one form of conduct is </a:t>
            </a:r>
            <a:r>
              <a:rPr lang="en-US" i="1" dirty="0" smtClean="0"/>
              <a:t>better </a:t>
            </a:r>
            <a:r>
              <a:rPr lang="en-US" dirty="0" smtClean="0"/>
              <a:t>than another. This ideal is inherent in human life. </a:t>
            </a:r>
            <a:r>
              <a:rPr lang="en-US" b="1" i="1" dirty="0" smtClean="0">
                <a:solidFill>
                  <a:schemeClr val="accent4">
                    <a:lumMod val="60000"/>
                    <a:lumOff val="40000"/>
                  </a:schemeClr>
                </a:solidFill>
              </a:rPr>
              <a:t>Ethics may be defined as the science or general study of the ideal involved in human life. </a:t>
            </a:r>
            <a:endParaRPr lang="en-US" dirty="0"/>
          </a:p>
        </p:txBody>
      </p:sp>
    </p:spTree>
    <p:extLst>
      <p:ext uri="{BB962C8B-B14F-4D97-AF65-F5344CB8AC3E}">
        <p14:creationId xmlns:p14="http://schemas.microsoft.com/office/powerpoint/2010/main" val="414354866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buNone/>
            </a:pPr>
            <a:r>
              <a:rPr lang="en-US" dirty="0" smtClean="0"/>
              <a:t>This definition says, </a:t>
            </a:r>
          </a:p>
          <a:p>
            <a:pPr marL="514350" indent="-514350">
              <a:buAutoNum type="arabicPeriod"/>
            </a:pPr>
            <a:r>
              <a:rPr lang="en-US" dirty="0" smtClean="0"/>
              <a:t>Ethics is a science. i.e., it gives us systematic knowledge about a particular set of related events or objects. </a:t>
            </a:r>
          </a:p>
          <a:p>
            <a:pPr marL="514350" indent="-514350">
              <a:buAutoNum type="arabicPeriod"/>
            </a:pPr>
            <a:r>
              <a:rPr lang="en-US" dirty="0" smtClean="0"/>
              <a:t>Ethics is a normative science, because it does not merely describe the standards by which we judge, it is also concerned with the validity or truth of these standards.</a:t>
            </a:r>
          </a:p>
          <a:p>
            <a:pPr marL="514350" indent="-514350">
              <a:buAutoNum type="arabicPeriod"/>
            </a:pPr>
            <a:endParaRPr lang="en-US" dirty="0"/>
          </a:p>
        </p:txBody>
      </p:sp>
      <p:sp>
        <p:nvSpPr>
          <p:cNvPr id="3" name="Title 2"/>
          <p:cNvSpPr>
            <a:spLocks noGrp="1"/>
          </p:cNvSpPr>
          <p:nvPr>
            <p:ph type="title"/>
          </p:nvPr>
        </p:nvSpPr>
        <p:spPr/>
        <p:txBody>
          <a:bodyPr>
            <a:normAutofit/>
          </a:bodyPr>
          <a:lstStyle/>
          <a:p>
            <a:r>
              <a:rPr lang="en-US" sz="2800" dirty="0" smtClean="0"/>
              <a:t>William Lillie defines ethics as the </a:t>
            </a:r>
            <a:r>
              <a:rPr lang="en-US" sz="2800" i="1" dirty="0" smtClean="0">
                <a:solidFill>
                  <a:schemeClr val="accent3">
                    <a:lumMod val="20000"/>
                    <a:lumOff val="80000"/>
                  </a:schemeClr>
                </a:solidFill>
              </a:rPr>
              <a:t>normative science of the conduct of human beings living in societies</a:t>
            </a:r>
            <a:r>
              <a:rPr lang="en-US" sz="2800" i="1" dirty="0" smtClean="0">
                <a:solidFill>
                  <a:schemeClr val="bg2">
                    <a:lumMod val="60000"/>
                    <a:lumOff val="40000"/>
                  </a:schemeClr>
                </a:solidFill>
              </a:rPr>
              <a:t>. </a:t>
            </a:r>
            <a:endParaRPr lang="en-US" sz="2800" dirty="0">
              <a:solidFill>
                <a:schemeClr val="bg2">
                  <a:lumMod val="60000"/>
                  <a:lumOff val="40000"/>
                </a:schemeClr>
              </a:solidFill>
            </a:endParaRPr>
          </a:p>
        </p:txBody>
      </p:sp>
    </p:spTree>
    <p:extLst>
      <p:ext uri="{BB962C8B-B14F-4D97-AF65-F5344CB8AC3E}">
        <p14:creationId xmlns:p14="http://schemas.microsoft.com/office/powerpoint/2010/main" val="99535531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3. Ethics deals with the human conduct: and conduct is “ a collective name for voluntary actions”.  A voluntary action is an willed action, which a man could have done differently if he had so chosen.  Ethics, therefore deals with human actions, and not with actions of lower animals. </a:t>
            </a:r>
            <a:endParaRPr lang="en-US" dirty="0"/>
          </a:p>
        </p:txBody>
      </p:sp>
    </p:spTree>
    <p:extLst>
      <p:ext uri="{BB962C8B-B14F-4D97-AF65-F5344CB8AC3E}">
        <p14:creationId xmlns:p14="http://schemas.microsoft.com/office/powerpoint/2010/main" val="16423884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indent="0" algn="just">
              <a:buNone/>
            </a:pPr>
            <a:r>
              <a:rPr lang="en-US" dirty="0" smtClean="0"/>
              <a:t>Ethics is confined to the study of conduct of human beings living in societies. If it were not for his social background, a human being would not be a real human being capable of right and wrong action. </a:t>
            </a:r>
            <a:endParaRPr lang="en-US" dirty="0"/>
          </a:p>
        </p:txBody>
      </p:sp>
    </p:spTree>
    <p:extLst>
      <p:ext uri="{BB962C8B-B14F-4D97-AF65-F5344CB8AC3E}">
        <p14:creationId xmlns:p14="http://schemas.microsoft.com/office/powerpoint/2010/main" val="3602092438"/>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 Id="rId2" Type="http://schemas.openxmlformats.org/officeDocument/2006/relationships/image" Target="../media/image2.jpeg"/></Relationships>
</file>

<file path=ppt/theme/theme1.xml><?xml version="1.0" encoding="utf-8"?>
<a:theme xmlns:a="http://schemas.openxmlformats.org/drawingml/2006/main" name="Paper">
  <a:themeElements>
    <a:clrScheme name="Paper">
      <a:dk1>
        <a:sysClr val="windowText" lastClr="000000"/>
      </a:dk1>
      <a:lt1>
        <a:sysClr val="window" lastClr="FFFFFF"/>
      </a:lt1>
      <a:dk2>
        <a:srgbClr val="444D26"/>
      </a:dk2>
      <a:lt2>
        <a:srgbClr val="FEFAC9"/>
      </a:lt2>
      <a:accent1>
        <a:srgbClr val="A5B592"/>
      </a:accent1>
      <a:accent2>
        <a:srgbClr val="F3A447"/>
      </a:accent2>
      <a:accent3>
        <a:srgbClr val="E7BC29"/>
      </a:accent3>
      <a:accent4>
        <a:srgbClr val="D092A7"/>
      </a:accent4>
      <a:accent5>
        <a:srgbClr val="9C85C0"/>
      </a:accent5>
      <a:accent6>
        <a:srgbClr val="809EC2"/>
      </a:accent6>
      <a:hlink>
        <a:srgbClr val="8E58B6"/>
      </a:hlink>
      <a:folHlink>
        <a:srgbClr val="7F6F6F"/>
      </a:folHlink>
    </a:clrScheme>
    <a:fontScheme name="Paper">
      <a:maj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onstantia"/>
        <a:ea typeface=""/>
        <a:cs typeface=""/>
        <a:font script="Jpan" typeface="ヒラギノ角ゴ Pro W3"/>
        <a:font script="Hang" typeface="궁서"/>
        <a:font script="Hans" typeface="华文新魏"/>
        <a:font script="Hant" typeface="標楷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Paper">
      <a:fillStyleLst>
        <a:solidFill>
          <a:schemeClr val="phClr"/>
        </a:solidFill>
        <a:blipFill>
          <a:blip xmlns:r="http://schemas.openxmlformats.org/officeDocument/2006/relationships" r:embed="rId1">
            <a:duotone>
              <a:schemeClr val="phClr">
                <a:shade val="63000"/>
                <a:tint val="82000"/>
              </a:schemeClr>
              <a:schemeClr val="phClr">
                <a:tint val="10000"/>
                <a:satMod val="400000"/>
              </a:schemeClr>
            </a:duotone>
          </a:blip>
          <a:tile tx="0" ty="0" sx="40000" sy="40000" flip="none" algn="tl"/>
        </a:blipFill>
        <a:blipFill>
          <a:blip xmlns:r="http://schemas.openxmlformats.org/officeDocument/2006/relationships" r:embed="rId1">
            <a:duotone>
              <a:schemeClr val="phClr">
                <a:shade val="40000"/>
              </a:schemeClr>
              <a:schemeClr val="phClr">
                <a:tint val="42000"/>
              </a:schemeClr>
            </a:duotone>
          </a:blip>
          <a:tile tx="0" ty="0" sx="40000" sy="40000" flip="none" algn="tl"/>
        </a:blipFill>
      </a:fillStyleLst>
      <a:lnStyleLst>
        <a:ln w="12700" cap="flat" cmpd="sng" algn="ctr">
          <a:solidFill>
            <a:schemeClr val="phClr"/>
          </a:solidFill>
          <a:prstDash val="solid"/>
        </a:ln>
        <a:ln w="38100" cap="flat" cmpd="sng" algn="ctr">
          <a:solidFill>
            <a:schemeClr val="phClr"/>
          </a:solidFill>
          <a:prstDash val="solid"/>
        </a:ln>
        <a:ln w="63500" cap="flat" cmpd="sng" algn="ctr">
          <a:solidFill>
            <a:schemeClr val="phClr"/>
          </a:solidFill>
          <a:prstDash val="solid"/>
        </a:ln>
      </a:lnStyleLst>
      <a:effectStyleLst>
        <a:effectStyle>
          <a:effectLst>
            <a:outerShdw blurRad="95000" rotWithShape="0">
              <a:srgbClr val="000000">
                <a:alpha val="50000"/>
              </a:srgbClr>
            </a:outerShdw>
            <a:softEdge rad="12700"/>
          </a:effectLst>
        </a:effectStyle>
        <a:effectStyle>
          <a:effectLst>
            <a:outerShdw blurRad="95000" rotWithShape="0">
              <a:srgbClr val="000000">
                <a:alpha val="50000"/>
              </a:srgbClr>
            </a:outerShdw>
            <a:softEdge rad="12700"/>
          </a:effectLst>
        </a:effectStyle>
        <a:effectStyle>
          <a:effectLst>
            <a:outerShdw blurRad="95000" algn="tl" rotWithShape="0">
              <a:srgbClr val="000000">
                <a:alpha val="50000"/>
              </a:srgbClr>
            </a:outerShdw>
          </a:effectLst>
          <a:scene3d>
            <a:camera prst="orthographicFront"/>
            <a:lightRig rig="soft" dir="t">
              <a:rot lat="0" lon="0" rev="18000000"/>
            </a:lightRig>
          </a:scene3d>
          <a:sp3d prstMaterial="dkEdge">
            <a:bevelT w="73660" h="44450" prst="riblet"/>
          </a:sp3d>
        </a:effectStyle>
      </a:effectStyleLst>
      <a:bgFillStyleLst>
        <a:solidFill>
          <a:schemeClr val="phClr"/>
        </a:solidFill>
        <a:blipFill>
          <a:blip xmlns:r="http://schemas.openxmlformats.org/officeDocument/2006/relationships" r:embed="rId1">
            <a:duotone>
              <a:schemeClr val="phClr">
                <a:shade val="55000"/>
                <a:alpha val="20000"/>
              </a:schemeClr>
              <a:schemeClr val="phClr">
                <a:tint val="40000"/>
                <a:shade val="90000"/>
                <a:satMod val="60000"/>
                <a:alpha val="20000"/>
              </a:schemeClr>
            </a:duotone>
          </a:blip>
          <a:tile tx="0" ty="0" sx="58000" sy="38000" flip="none" algn="tl"/>
        </a:blipFill>
        <a:blipFill>
          <a:blip xmlns:r="http://schemas.openxmlformats.org/officeDocument/2006/relationships" r:embed="rId2">
            <a:duotone>
              <a:schemeClr val="phClr">
                <a:shade val="12000"/>
                <a:satMod val="240000"/>
              </a:schemeClr>
              <a:schemeClr val="phClr">
                <a:tint val="65000"/>
              </a:schemeClr>
            </a:duotone>
          </a:blip>
          <a:stretch>
            <a:fillRect/>
          </a:stretch>
        </a:blipFill>
      </a:bgFillStyleLst>
    </a:fmtScheme>
  </a:themeElements>
  <a:objectDefaults>
    <a:spDef>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Paper.thmx</Template>
  <TotalTime>587</TotalTime>
  <Words>1423</Words>
  <Application>Microsoft Macintosh PowerPoint</Application>
  <PresentationFormat>On-screen Show (4:3)</PresentationFormat>
  <Paragraphs>40</Paragraphs>
  <Slides>22</Slides>
  <Notes>0</Notes>
  <HiddenSlides>0</HiddenSlides>
  <MMClips>0</MMClips>
  <ScaleCrop>false</ScaleCrop>
  <HeadingPairs>
    <vt:vector size="4" baseType="variant">
      <vt:variant>
        <vt:lpstr>Theme</vt:lpstr>
      </vt:variant>
      <vt:variant>
        <vt:i4>1</vt:i4>
      </vt:variant>
      <vt:variant>
        <vt:lpstr>Slide Titles</vt:lpstr>
      </vt:variant>
      <vt:variant>
        <vt:i4>22</vt:i4>
      </vt:variant>
    </vt:vector>
  </HeadingPairs>
  <TitlesOfParts>
    <vt:vector size="23" baseType="lpstr">
      <vt:lpstr>Paper</vt:lpstr>
      <vt:lpstr>introduction to ethics</vt:lpstr>
      <vt:lpstr>Definition of Ethics</vt:lpstr>
      <vt:lpstr>Conduct is the exponent of character.</vt:lpstr>
      <vt:lpstr>PowerPoint Presentation</vt:lpstr>
      <vt:lpstr>PowerPoint Presentation</vt:lpstr>
      <vt:lpstr>PowerPoint Presentation</vt:lpstr>
      <vt:lpstr>William Lillie defines ethics as the normative science of the conduct of human beings living in societies. </vt:lpstr>
      <vt:lpstr>PowerPoint Presentation</vt:lpstr>
      <vt:lpstr>PowerPoint Presentation</vt:lpstr>
      <vt:lpstr>Scope of ethics (by the scope of ethics  we mean the rage of its subject-matter, i.e., the particular subjects with which ethics deals.)</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Right and wrong. </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introduction to ethics</dc:title>
  <dc:creator>Ratugamage Asha Nimali Fernando</dc:creator>
  <cp:lastModifiedBy>Ratugamage Asha Nimali Fernando</cp:lastModifiedBy>
  <cp:revision>23</cp:revision>
  <dcterms:created xsi:type="dcterms:W3CDTF">2016-03-23T15:16:48Z</dcterms:created>
  <dcterms:modified xsi:type="dcterms:W3CDTF">2020-03-26T07:25:47Z</dcterms:modified>
</cp:coreProperties>
</file>